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6797675" cy="9926638"/>
  <p:custShowLst>
    <p:custShow name="InternationalStudents" id="0">
      <p:sldLst/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1">
          <p15:clr>
            <a:srgbClr val="A4A3A4"/>
          </p15:clr>
        </p15:guide>
        <p15:guide id="2" pos="2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58" autoAdjust="0"/>
  </p:normalViewPr>
  <p:slideViewPr>
    <p:cSldViewPr>
      <p:cViewPr varScale="1">
        <p:scale>
          <a:sx n="109" d="100"/>
          <a:sy n="109" d="100"/>
        </p:scale>
        <p:origin x="-1536" y="-84"/>
      </p:cViewPr>
      <p:guideLst>
        <p:guide orient="horz" pos="2251"/>
        <p:guide pos="2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76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96EC1F-0450-4BCF-8770-5C72951F9B37}" type="datetimeFigureOut">
              <a:rPr lang="de-DE"/>
              <a:pPr>
                <a:defRPr/>
              </a:pPr>
              <a:t>20.01.2017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45B25F-A374-4688-8949-742C4E84E2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24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41266-BD6C-4379-AEE5-5C2F2D6B7F36}" type="datetimeFigureOut">
              <a:rPr lang="de-DE" smtClean="0"/>
              <a:t>20.01.2017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C5D10-F151-46BA-A365-DF209ADB2F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40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2312988"/>
          </a:xfrm>
          <a:prstGeom prst="rect">
            <a:avLst/>
          </a:prstGeom>
          <a:gradFill flip="none" rotWithShape="1">
            <a:gsLst>
              <a:gs pos="0">
                <a:srgbClr val="113C78"/>
              </a:gs>
              <a:gs pos="100000">
                <a:srgbClr val="154D9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288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391023"/>
            <a:ext cx="8640960" cy="677937"/>
          </a:xfrm>
          <a:prstGeom prst="rect">
            <a:avLst/>
          </a:prstGeom>
        </p:spPr>
        <p:txBody>
          <a:bodyPr/>
          <a:lstStyle>
            <a:lvl1pPr algn="l">
              <a:defRPr lang="de-DE" sz="3200" b="1" kern="12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1440" y="3068960"/>
            <a:ext cx="863304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943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2"/>
          <p:cNvSpPr txBox="1">
            <a:spLocks/>
          </p:cNvSpPr>
          <p:nvPr userDrawn="1"/>
        </p:nvSpPr>
        <p:spPr>
          <a:xfrm>
            <a:off x="323850" y="6189663"/>
            <a:ext cx="6477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r" defTabSz="914400" rtl="0" eaLnBrk="1" latinLnBrk="0" hangingPunct="1">
              <a:defRPr lang="de-DE" sz="1800" b="1" kern="120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3D94BE5-287D-40A3-8C74-F1FEE6F7E46F}" type="slidenum">
              <a:rPr/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67544" y="1124745"/>
            <a:ext cx="8424936" cy="4968551"/>
          </a:xfrm>
          <a:prstGeom prst="rect">
            <a:avLst/>
          </a:prstGeom>
        </p:spPr>
        <p:txBody>
          <a:bodyPr/>
          <a:lstStyle>
            <a:lvl1pPr marL="180975" indent="-180975">
              <a:buClr>
                <a:srgbClr val="00549F"/>
              </a:buClr>
              <a:buSzPct val="110000"/>
              <a:buFont typeface="Arial" panose="020B0604020202020204" pitchFamily="34" charset="0"/>
              <a:buChar char="•"/>
              <a:defRPr lang="de-DE" sz="20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46088" indent="-265113">
              <a:buClr>
                <a:srgbClr val="00549F"/>
              </a:buClr>
              <a:buFont typeface="Symbol" panose="05050102010706020507" pitchFamily="18" charset="2"/>
              <a:buChar char="-"/>
              <a:defRPr kumimoji="0" lang="de-DE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17550" indent="-271463">
              <a:buClr>
                <a:srgbClr val="00549F"/>
              </a:buClr>
              <a:buFont typeface="Wingdings" panose="05000000000000000000" pitchFamily="2" charset="2"/>
              <a:buChar char="§"/>
              <a:defRPr kumimoji="0" lang="de-DE" sz="16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93763" indent="-180975">
              <a:buClr>
                <a:srgbClr val="00549F"/>
              </a:buClr>
              <a:buSzPct val="80000"/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9909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f der gleichen Seite des Rechtecks liegende Ecken abrunden 6"/>
          <p:cNvSpPr/>
          <p:nvPr/>
        </p:nvSpPr>
        <p:spPr>
          <a:xfrm>
            <a:off x="395288" y="6154738"/>
            <a:ext cx="504825" cy="688975"/>
          </a:xfrm>
          <a:prstGeom prst="round2SameRect">
            <a:avLst/>
          </a:prstGeom>
          <a:gradFill flip="none" rotWithShape="1">
            <a:gsLst>
              <a:gs pos="0">
                <a:srgbClr val="004C91"/>
              </a:gs>
              <a:gs pos="50000">
                <a:srgbClr val="0058A8"/>
              </a:gs>
              <a:gs pos="100000">
                <a:srgbClr val="0067C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f der gleichen Seite des Rechtecks liegende Ecken abrunden 7"/>
          <p:cNvSpPr/>
          <p:nvPr/>
        </p:nvSpPr>
        <p:spPr>
          <a:xfrm rot="16200000">
            <a:off x="4401344" y="-3755231"/>
            <a:ext cx="720725" cy="8732837"/>
          </a:xfrm>
          <a:prstGeom prst="round2SameRect">
            <a:avLst>
              <a:gd name="adj1" fmla="val 8386"/>
              <a:gd name="adj2" fmla="val 0"/>
            </a:avLst>
          </a:prstGeom>
          <a:gradFill flip="none" rotWithShape="1">
            <a:gsLst>
              <a:gs pos="0">
                <a:srgbClr val="004C91"/>
              </a:gs>
              <a:gs pos="50000">
                <a:srgbClr val="0058A8"/>
              </a:gs>
              <a:gs pos="100000">
                <a:srgbClr val="0067C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liennummernplatzhalter 12"/>
          <p:cNvSpPr txBox="1">
            <a:spLocks/>
          </p:cNvSpPr>
          <p:nvPr/>
        </p:nvSpPr>
        <p:spPr>
          <a:xfrm>
            <a:off x="323850" y="6189663"/>
            <a:ext cx="6477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r" defTabSz="914400" rtl="0" eaLnBrk="1" latinLnBrk="0" hangingPunct="1">
              <a:defRPr lang="de-DE" sz="1800" b="1" kern="120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7DC41FA-8A86-4C32-98E8-CBF7B5F2472C}" type="slidenum">
              <a:rPr/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dirty="0"/>
          </a:p>
        </p:txBody>
      </p:sp>
      <p:sp>
        <p:nvSpPr>
          <p:cNvPr id="9" name="Fußzeilenplatzhalter 3"/>
          <p:cNvSpPr txBox="1">
            <a:spLocks/>
          </p:cNvSpPr>
          <p:nvPr userDrawn="1"/>
        </p:nvSpPr>
        <p:spPr>
          <a:xfrm>
            <a:off x="1043608" y="6227558"/>
            <a:ext cx="4448520" cy="441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2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00549F"/>
                </a:solidFill>
                <a:latin typeface="Arial" panose="020B0604020202020204" pitchFamily="34" charset="0"/>
              </a:rPr>
              <a:t>Veranstaltung (z.B. Master Thesis</a:t>
            </a:r>
            <a:r>
              <a:rPr lang="de-DE" baseline="0" dirty="0" smtClean="0">
                <a:solidFill>
                  <a:srgbClr val="00549F"/>
                </a:solidFill>
                <a:latin typeface="Arial" panose="020B0604020202020204" pitchFamily="34" charset="0"/>
              </a:rPr>
              <a:t> Interim Talk, oder Course XY)</a:t>
            </a:r>
            <a:r>
              <a:rPr lang="de-DE" dirty="0" smtClean="0">
                <a:solidFill>
                  <a:srgbClr val="00549F"/>
                </a:solidFill>
                <a:latin typeface="Arial" panose="020B0604020202020204" pitchFamily="34" charset="0"/>
              </a:rPr>
              <a:t> |  Vortragender</a:t>
            </a:r>
            <a:r>
              <a:rPr lang="de-DE" baseline="0" dirty="0" smtClean="0">
                <a:solidFill>
                  <a:srgbClr val="00549F"/>
                </a:solidFill>
                <a:latin typeface="Arial" panose="020B0604020202020204" pitchFamily="34" charset="0"/>
              </a:rPr>
              <a:t> </a:t>
            </a:r>
            <a:r>
              <a:rPr lang="de-DE" dirty="0" smtClean="0">
                <a:solidFill>
                  <a:srgbClr val="00549F"/>
                </a:solidFill>
                <a:latin typeface="Arial" panose="020B0604020202020204" pitchFamily="34" charset="0"/>
              </a:rPr>
              <a:t> | 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00549F"/>
                </a:solidFill>
                <a:latin typeface="Arial" panose="020B0604020202020204" pitchFamily="34" charset="0"/>
              </a:rPr>
              <a:t>WS 20XX/XX+1  |</a:t>
            </a:r>
            <a:r>
              <a:rPr lang="de-DE" baseline="0" dirty="0" smtClean="0">
                <a:solidFill>
                  <a:srgbClr val="00549F"/>
                </a:solidFill>
                <a:latin typeface="Arial" panose="020B0604020202020204" pitchFamily="34" charset="0"/>
              </a:rPr>
              <a:t>  Thema oder Vortragstitel</a:t>
            </a:r>
            <a:endParaRPr lang="de-DE" dirty="0" smtClean="0">
              <a:solidFill>
                <a:srgbClr val="00549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97" y="6123891"/>
            <a:ext cx="3497400" cy="6174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065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 bwMode="auto">
          <a:xfrm>
            <a:off x="323850" y="2390775"/>
            <a:ext cx="8640763" cy="677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de-DE" dirty="0" smtClean="0"/>
              <a:t>Title</a:t>
            </a:r>
            <a:r>
              <a:rPr lang="de-DE" dirty="0"/>
              <a:t/>
            </a:r>
            <a:br>
              <a:rPr lang="de-DE" dirty="0"/>
            </a:br>
            <a:endParaRPr altLang="de-DE" dirty="0" smtClean="0">
              <a:latin typeface="Arial" charset="0"/>
              <a:cs typeface="Arial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1788" y="3068638"/>
            <a:ext cx="8632825" cy="1752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dirty="0" err="1" smtClean="0"/>
              <a:t>Subtitle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041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91096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  <vt:variant>
        <vt:lpstr>Zielgruppenorientierte Präsentationen</vt:lpstr>
      </vt:variant>
      <vt:variant>
        <vt:i4>1</vt:i4>
      </vt:variant>
    </vt:vector>
  </HeadingPairs>
  <TitlesOfParts>
    <vt:vector size="4" baseType="lpstr">
      <vt:lpstr>Larissa</vt:lpstr>
      <vt:lpstr>Title </vt:lpstr>
      <vt:lpstr>PowerPoint-Präsentation</vt:lpstr>
      <vt:lpstr>InternationalStudents</vt:lpstr>
    </vt:vector>
  </TitlesOfParts>
  <Company>Rechen- und Kommunikationszentrum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ab280112</dc:creator>
  <cp:lastModifiedBy>Hänel, Claudia</cp:lastModifiedBy>
  <cp:revision>103</cp:revision>
  <cp:lastPrinted>2016-05-03T09:44:20Z</cp:lastPrinted>
  <dcterms:created xsi:type="dcterms:W3CDTF">2014-10-11T15:33:03Z</dcterms:created>
  <dcterms:modified xsi:type="dcterms:W3CDTF">2017-01-20T13:06:33Z</dcterms:modified>
</cp:coreProperties>
</file>